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9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GPK.Battles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6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dirty="0"/>
              <a:t>RUN-2</a:t>
            </a:r>
          </a:p>
        </p:txBody>
      </p:sp>
    </p:spTree>
    <p:extLst>
      <p:ext uri="{BB962C8B-B14F-4D97-AF65-F5344CB8AC3E}">
        <p14:creationId xmlns:p14="http://schemas.microsoft.com/office/powerpoint/2010/main" val="27179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34103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2DF56-509F-4589-83C2-F5EC1FE4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1518583"/>
            <a:ext cx="2879373" cy="1280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C1782-C31F-47B2-AC24-A531A11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" y="3318793"/>
            <a:ext cx="3187942" cy="1020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9EB484-56E5-42F5-B57B-881FA109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" y="4912070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D70FE5-BEE6-4FDE-BA8D-B1CE2509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09" y="1669095"/>
            <a:ext cx="4008337" cy="1667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46FAFA-EF09-4623-A99D-1BB0B2D0B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97264"/>
            <a:ext cx="3545020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B1FD49-D154-44A6-BDE8-BCA1EA6B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173" y="3073318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598AD8-F04E-4E30-BBF1-2095AC5D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92" y="5034054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16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gbuser111113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E29A-E226-41BC-BD22-B43A5F3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4" y="1275160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E4E4-FB44-4405-A5C6-23879CCD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14" y="1183183"/>
            <a:ext cx="4072699" cy="1181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BA9F4-E3E7-4569-8761-AD30E0AF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4" y="2533965"/>
            <a:ext cx="4072698" cy="12528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4C4B2-262F-4BB6-9158-F3657212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4" y="328481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2797BD-DB8A-4EB9-8E37-003168AB3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71" y="3941303"/>
            <a:ext cx="4072697" cy="1913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523647-698B-4499-AD34-5D319F883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104" y="4748303"/>
            <a:ext cx="3895822" cy="1493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CD2EBA-97B4-4916-8DB7-012F3030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62" y="305547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E23C59-CFD3-44B5-8ADD-40C7916F6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592" y="1152103"/>
            <a:ext cx="3413014" cy="1427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96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FE6C5A-73DA-4BF9-AD99-02E15A3F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8" y="1136341"/>
            <a:ext cx="3733006" cy="143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A77EC6-9E26-402E-A9FE-0B3770D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" y="4638426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641F-B674-49E5-9B77-6831FC973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65" y="1438183"/>
            <a:ext cx="4083481" cy="11843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841A60-0E3A-4D2F-9B9B-C8571C10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875468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8072CF-58E8-4EC5-8055-28607AEF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217" y="2674117"/>
            <a:ext cx="1907109" cy="20386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B816B-2D5F-4ACC-901D-2801B0B71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809" y="2932195"/>
            <a:ext cx="4083081" cy="125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87FD04-AD3D-41AF-A798-D057F9FB8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864" y="1329775"/>
            <a:ext cx="3171726" cy="123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82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B66FE-47A7-4880-BCE8-7BABB70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" y="3659229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818C02-257A-4A14-B246-32E64B45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0" y="1457878"/>
            <a:ext cx="1907109" cy="203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645F5-E7B5-4F42-8A5C-D1278D62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87" y="1588683"/>
            <a:ext cx="4074848" cy="121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82A83-090B-4E21-AB58-683E7765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87" y="2878587"/>
            <a:ext cx="4074847" cy="1212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35699-732D-49A1-9D77-588210651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687" y="4212087"/>
            <a:ext cx="4074345" cy="1400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3C785D-878F-4138-A0F7-AD5BEEEB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116" y="4000050"/>
            <a:ext cx="2991355" cy="959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7F0400-FF8E-4A4F-8FD3-5E45BCF67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116" y="5191897"/>
            <a:ext cx="2991356" cy="937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CED52-CEB3-4289-A6FA-521CCD68C3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5" t="4784" r="5907" b="5907"/>
          <a:stretch/>
        </p:blipFill>
        <p:spPr>
          <a:xfrm>
            <a:off x="8072764" y="1713139"/>
            <a:ext cx="1750246" cy="19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1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CDBD5-F6F0-4AAD-8CA1-D6527FD24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t="4784" r="5907" b="5907"/>
          <a:stretch/>
        </p:blipFill>
        <p:spPr>
          <a:xfrm>
            <a:off x="39229" y="1446806"/>
            <a:ext cx="1750246" cy="1960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CFAA4C-EEFC-440F-8484-E56F4930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" y="3821554"/>
            <a:ext cx="2641552" cy="1104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6ACBDEC-F037-41AE-B67E-D7CAE673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" y="4966245"/>
            <a:ext cx="2637841" cy="1250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D02A00-3C4A-43F3-9C88-FF62037B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43" y="1506662"/>
            <a:ext cx="2087051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0C03BB-3489-48DA-9DBC-F1138860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843" y="2683671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37167" y="355521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12209" y="123740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8AF3652-78B8-4189-9762-5145F941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854" y="2720656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ACAB5D4-7D52-47D4-8C78-89DFD26BD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54" y="5094712"/>
            <a:ext cx="2641551" cy="113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6E4E174-B6B4-4A2E-B249-3407A1A54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154" y="3911733"/>
            <a:ext cx="2107924" cy="1088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807A158-1029-40F9-90A1-CC8BF37E7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774" y="1521942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B72058-9657-47ED-A975-939601977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959" y="1402449"/>
            <a:ext cx="3937053" cy="269903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6D522C0-9BFC-4F10-ABAE-06ABE2CAC06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37" t="9916" r="7807" b="9570"/>
          <a:stretch/>
        </p:blipFill>
        <p:spPr>
          <a:xfrm>
            <a:off x="10465691" y="2699625"/>
            <a:ext cx="1576756" cy="118747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1802DC8-0FDD-448B-91C3-4FC44093E08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140" r="8127" b="10939"/>
          <a:stretch/>
        </p:blipFill>
        <p:spPr>
          <a:xfrm>
            <a:off x="10485876" y="3909498"/>
            <a:ext cx="1567979" cy="10875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56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Run-8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Run-10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885" y="1137970"/>
            <a:ext cx="512904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transfer desired cards to escrow contract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0999" y="2152218"/>
            <a:ext cx="23385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cards for playing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9788" y="3009306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play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2940275" y="1507302"/>
            <a:ext cx="13134" cy="64491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2940275" y="2521550"/>
            <a:ext cx="6613" cy="4877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51590" y="2342875"/>
            <a:ext cx="956441" cy="3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8032" y="2167983"/>
            <a:ext cx="3499288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chemeClr val="bg1"/>
                </a:solidFill>
              </a:rPr>
              <a:t>Reason:</a:t>
            </a:r>
            <a:r>
              <a:rPr lang="en-IN" sz="1200" dirty="0">
                <a:solidFill>
                  <a:schemeClr val="bg1"/>
                </a:solidFill>
              </a:rPr>
              <a:t> Ensure `game_fee` in `gfeewallet` table</a:t>
            </a:r>
          </a:p>
          <a:p>
            <a:r>
              <a:rPr lang="en-IN" sz="1200" dirty="0">
                <a:solidFill>
                  <a:schemeClr val="bg1"/>
                </a:solidFill>
              </a:rPr>
              <a:t>---------------------------------------------------------------------</a:t>
            </a:r>
          </a:p>
          <a:p>
            <a:r>
              <a:rPr lang="en-IN" sz="1200" b="1" u="sng" dirty="0">
                <a:solidFill>
                  <a:schemeClr val="bg1"/>
                </a:solidFill>
              </a:rPr>
              <a:t>Solution:</a:t>
            </a:r>
            <a:r>
              <a:rPr lang="en-IN" sz="1200" dirty="0">
                <a:solidFill>
                  <a:schemeClr val="bg1"/>
                </a:solidFill>
              </a:rPr>
              <a:t> transfer min. required `game_fee` from `eosio.token::accounts` table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8492362" y="3255511"/>
          <a:ext cx="3436884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From Table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To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eosio.token::accounts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gpkbattlesco::gfeewallet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10436777" y="2511040"/>
            <a:ext cx="10506" cy="74716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600970" y="2504752"/>
            <a:ext cx="1846317" cy="1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88349" y="2230921"/>
            <a:ext cx="225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ACTION -&gt; `eosio.token::transfer`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59213" y="2620486"/>
            <a:ext cx="2354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`gpkbattlesco::sel3card`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61754" y="1695883"/>
            <a:ext cx="2321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`simpleassets::transfer`</a:t>
            </a:r>
            <a:endParaRPr lang="en-US" sz="12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1999" cy="8673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5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Workflow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88786" y="3767026"/>
            <a:ext cx="7876" cy="35302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</p:cNvCxnSpPr>
          <p:nvPr/>
        </p:nvCxnSpPr>
        <p:spPr>
          <a:xfrm flipH="1">
            <a:off x="2942897" y="3378638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186152" y="3741683"/>
            <a:ext cx="2039007" cy="210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2271" y="4107637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No Draw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3071" y="4081362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1-Draw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6705" y="3414017"/>
            <a:ext cx="2088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`gpkbattlesco::play`</a:t>
            </a:r>
            <a:endParaRPr lang="en-US" sz="1200" dirty="0"/>
          </a:p>
        </p:txBody>
      </p: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4235669" y="3731172"/>
            <a:ext cx="14502" cy="35019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70" y="451234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`gpkbattlesco::receiverand`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183531" y="4476475"/>
            <a:ext cx="13131" cy="55798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75" y="5037803"/>
            <a:ext cx="234168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Disburse nodraw cards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175641" y="5385620"/>
            <a:ext cx="2636" cy="52119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570" y="542149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`gpkbattlesco::disndcards`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8" idx="3"/>
          </p:cNvCxnSpPr>
          <p:nvPr/>
        </p:nvCxnSpPr>
        <p:spPr>
          <a:xfrm flipV="1">
            <a:off x="3673987" y="2740797"/>
            <a:ext cx="1418278" cy="45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32276" y="5915417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30300" y="486824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70" name="Straight Arrow Connector 69"/>
          <p:cNvCxnSpPr>
            <a:stCxn id="69" idx="2"/>
            <a:endCxn id="6" idx="0"/>
          </p:cNvCxnSpPr>
          <p:nvPr/>
        </p:nvCxnSpPr>
        <p:spPr>
          <a:xfrm flipH="1">
            <a:off x="2953409" y="856156"/>
            <a:ext cx="3991" cy="28181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47" idx="3"/>
          </p:cNvCxnSpPr>
          <p:nvPr/>
        </p:nvCxnSpPr>
        <p:spPr>
          <a:xfrm flipH="1" flipV="1">
            <a:off x="4004448" y="2526070"/>
            <a:ext cx="972822" cy="1739958"/>
          </a:xfrm>
          <a:prstGeom prst="curvedConnector4">
            <a:avLst>
              <a:gd name="adj1" fmla="val -9454"/>
              <a:gd name="adj2" fmla="val 5530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020862" y="3256361"/>
            <a:ext cx="156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/>
              <a:t>If  (1</a:t>
            </a:r>
            <a:r>
              <a:rPr lang="en-IN" sz="1200" b="1" u="sng" baseline="30000" dirty="0"/>
              <a:t>st</a:t>
            </a:r>
            <a:r>
              <a:rPr lang="en-IN" sz="1200" b="1" u="sng" dirty="0"/>
              <a:t> trial &amp; 1-Draw): </a:t>
            </a:r>
            <a:r>
              <a:rPr lang="en-IN" sz="1200" u="sng" dirty="0"/>
              <a:t>1 time draw</a:t>
            </a:r>
          </a:p>
          <a:p>
            <a:r>
              <a:rPr lang="en-IN" sz="1200" dirty="0"/>
              <a:t>Both players get 1 last chance to select cards &amp; play again for free</a:t>
            </a:r>
            <a:endParaRPr lang="en-US" sz="1200" dirty="0"/>
          </a:p>
        </p:txBody>
      </p:sp>
      <p:cxnSp>
        <p:nvCxnSpPr>
          <p:cNvPr id="102" name="Shape 101"/>
          <p:cNvCxnSpPr/>
          <p:nvPr/>
        </p:nvCxnSpPr>
        <p:spPr>
          <a:xfrm rot="10800000" flipV="1">
            <a:off x="2386475" y="6095999"/>
            <a:ext cx="1859704" cy="408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207766" y="443874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2</a:t>
            </a:r>
            <a:r>
              <a:rPr lang="en-IN" sz="1200" b="1" baseline="30000" dirty="0"/>
              <a:t>nd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639388" y="4906424"/>
            <a:ext cx="1800419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no players select cards</a:t>
            </a:r>
          </a:p>
        </p:txBody>
      </p:sp>
      <p:cxnSp>
        <p:nvCxnSpPr>
          <p:cNvPr id="113" name="Shape 112"/>
          <p:cNvCxnSpPr>
            <a:stCxn id="47" idx="2"/>
            <a:endCxn id="111" idx="1"/>
          </p:cNvCxnSpPr>
          <p:nvPr/>
        </p:nvCxnSpPr>
        <p:spPr>
          <a:xfrm rot="16200000" flipH="1">
            <a:off x="5151512" y="3549352"/>
            <a:ext cx="586535" cy="23892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293254" y="4901169"/>
            <a:ext cx="1742612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1 player select cards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449599" y="533215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`gpkbattlesco::del1drawgame`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121462" y="534791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ACTION -&gt; </a:t>
            </a:r>
          </a:p>
          <a:p>
            <a:r>
              <a:rPr lang="en-IN" sz="1200" dirty="0"/>
              <a:t>`gpkbattlesco::del1drawgame`</a:t>
            </a:r>
            <a:endParaRPr lang="en-US" sz="1200" dirty="0"/>
          </a:p>
        </p:txBody>
      </p:sp>
      <p:cxnSp>
        <p:nvCxnSpPr>
          <p:cNvPr id="123" name="Shape 122"/>
          <p:cNvCxnSpPr>
            <a:endCxn id="111" idx="2"/>
          </p:cNvCxnSpPr>
          <p:nvPr/>
        </p:nvCxnSpPr>
        <p:spPr>
          <a:xfrm flipV="1">
            <a:off x="4235669" y="5168034"/>
            <a:ext cx="3303929" cy="91745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hape 124"/>
          <p:cNvCxnSpPr>
            <a:endCxn id="114" idx="2"/>
          </p:cNvCxnSpPr>
          <p:nvPr/>
        </p:nvCxnSpPr>
        <p:spPr>
          <a:xfrm flipV="1">
            <a:off x="7493876" y="5162779"/>
            <a:ext cx="2670684" cy="92271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30"/>
          <p:cNvCxnSpPr/>
          <p:nvPr/>
        </p:nvCxnSpPr>
        <p:spPr>
          <a:xfrm flipV="1">
            <a:off x="5633545" y="4890659"/>
            <a:ext cx="4531015" cy="143797"/>
          </a:xfrm>
          <a:prstGeom prst="bentConnector4">
            <a:avLst>
              <a:gd name="adj1" fmla="val 23"/>
              <a:gd name="adj2" fmla="val 25897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46" idx="3"/>
          </p:cNvCxnSpPr>
          <p:nvPr/>
        </p:nvCxnSpPr>
        <p:spPr>
          <a:xfrm rot="10800000">
            <a:off x="2386471" y="4292303"/>
            <a:ext cx="1849199" cy="920828"/>
          </a:xfrm>
          <a:prstGeom prst="bentConnector3">
            <a:avLst>
              <a:gd name="adj1" fmla="val 7273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17816" y="5473983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2-Draw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256689" y="5843315"/>
            <a:ext cx="9247" cy="28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56" idx="1"/>
          </p:cNvCxnSpPr>
          <p:nvPr/>
        </p:nvCxnSpPr>
        <p:spPr>
          <a:xfrm>
            <a:off x="2879834" y="5654566"/>
            <a:ext cx="637982" cy="408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89082" y="5202183"/>
            <a:ext cx="11773" cy="4734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876665" y="3371941"/>
            <a:ext cx="1100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1</a:t>
            </a:r>
            <a:r>
              <a:rPr lang="en-IN" sz="1200" b="1" baseline="30000" dirty="0"/>
              <a:t>st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134188" y="4834758"/>
            <a:ext cx="859743" cy="60016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both players select cards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4240925" y="4834321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/>
              <a:t>RUN-1</a:t>
            </a:r>
          </a:p>
        </p:txBody>
      </p:sp>
    </p:spTree>
    <p:extLst>
      <p:ext uri="{BB962C8B-B14F-4D97-AF65-F5344CB8AC3E}">
        <p14:creationId xmlns:p14="http://schemas.microsoft.com/office/powerpoint/2010/main" val="6008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377FF-1C5F-4098-97F6-67C373B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" y="1519411"/>
            <a:ext cx="3244941" cy="1421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85FD9D-61C1-452C-8FAF-370DE60A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" y="3359308"/>
            <a:ext cx="2872484" cy="95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43847-D984-404F-8279-C3E48BDA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" y="4715179"/>
            <a:ext cx="3095223" cy="1019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E0BAFC-47D6-48D6-9E1E-138EC2196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561" y="1447061"/>
            <a:ext cx="4064610" cy="1615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070C0-13D5-4835-B86B-1EF9CC49D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82702"/>
            <a:ext cx="3673814" cy="1176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C2563D-362D-4EB0-91BD-05AF93D83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92" y="5079297"/>
            <a:ext cx="3673814" cy="1168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F35190-E92D-4655-818E-D33E865F9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6760" y="3079377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6347" y="3057183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39708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E29A-E226-41BC-BD22-B43A5F3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4" y="1275160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E4E4-FB44-4405-A5C6-23879CCD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14" y="1183183"/>
            <a:ext cx="4072699" cy="1181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BA9F4-E3E7-4569-8761-AD30E0AF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4" y="2533965"/>
            <a:ext cx="4072698" cy="12528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4C4B2-262F-4BB6-9158-F3657212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4" y="328481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2797BD-DB8A-4EB9-8E37-003168AB3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71" y="3941303"/>
            <a:ext cx="4072697" cy="1913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523647-698B-4499-AD34-5D319F883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104" y="4748303"/>
            <a:ext cx="3895822" cy="1493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CD2EBA-97B4-4916-8DB7-012F3030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62" y="305547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E23C59-CFD3-44B5-8ADD-40C7916F6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592" y="1152103"/>
            <a:ext cx="3413014" cy="1427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FE6C5A-73DA-4BF9-AD99-02E15A3F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8" y="1136341"/>
            <a:ext cx="3733006" cy="143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A77EC6-9E26-402E-A9FE-0B3770D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" y="4638426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641F-B674-49E5-9B77-6831FC973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65" y="1438183"/>
            <a:ext cx="4083481" cy="11843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841A60-0E3A-4D2F-9B9B-C8571C10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875468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8072CF-58E8-4EC5-8055-28607AEF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217" y="2674117"/>
            <a:ext cx="1907109" cy="20386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B816B-2D5F-4ACC-901D-2801B0B71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809" y="2932195"/>
            <a:ext cx="4083081" cy="125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87FD04-AD3D-41AF-A798-D057F9FB8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864" y="1329775"/>
            <a:ext cx="3171726" cy="123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B66FE-47A7-4880-BCE8-7BABB70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" y="3659229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818C02-257A-4A14-B246-32E64B45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0" y="1457878"/>
            <a:ext cx="1907109" cy="203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645F5-E7B5-4F42-8A5C-D1278D62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87" y="1588683"/>
            <a:ext cx="4074848" cy="121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82A83-090B-4E21-AB58-683E7765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87" y="2878587"/>
            <a:ext cx="4074847" cy="1212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35699-732D-49A1-9D77-588210651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687" y="4212087"/>
            <a:ext cx="4074345" cy="1400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3C785D-878F-4138-A0F7-AD5BEEEB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116" y="4000050"/>
            <a:ext cx="2991355" cy="959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7F0400-FF8E-4A4F-8FD3-5E45BCF67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116" y="5191897"/>
            <a:ext cx="2991356" cy="937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CED52-CEB3-4289-A6FA-521CCD68C3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5" t="4784" r="5907" b="5907"/>
          <a:stretch/>
        </p:blipFill>
        <p:spPr>
          <a:xfrm>
            <a:off x="8072764" y="1713139"/>
            <a:ext cx="1750246" cy="19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CDBD5-F6F0-4AAD-8CA1-D6527FD24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t="4784" r="5907" b="5907"/>
          <a:stretch/>
        </p:blipFill>
        <p:spPr>
          <a:xfrm>
            <a:off x="39229" y="1446806"/>
            <a:ext cx="1750246" cy="1960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CFAA4C-EEFC-440F-8484-E56F4930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" y="3821554"/>
            <a:ext cx="2641552" cy="1104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6ACBDEC-F037-41AE-B67E-D7CAE673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" y="4966245"/>
            <a:ext cx="2637841" cy="1250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D02A00-3C4A-43F3-9C88-FF62037B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43" y="1506662"/>
            <a:ext cx="2087051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0C03BB-3489-48DA-9DBC-F1138860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843" y="2683671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37167" y="355521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12209" y="123740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8AF3652-78B8-4189-9762-5145F941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854" y="2720656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ACAB5D4-7D52-47D4-8C78-89DFD26BD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54" y="5094712"/>
            <a:ext cx="2641551" cy="113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6E4E174-B6B4-4A2E-B249-3407A1A54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154" y="3911733"/>
            <a:ext cx="2107924" cy="1088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807A158-1029-40F9-90A1-CC8BF37E7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774" y="1521942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B72058-9657-47ED-A975-939601977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959" y="1402449"/>
            <a:ext cx="3937053" cy="269903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6D522C0-9BFC-4F10-ABAE-06ABE2CAC06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37" t="9916" r="7807" b="9570"/>
          <a:stretch/>
        </p:blipFill>
        <p:spPr>
          <a:xfrm>
            <a:off x="10465691" y="2699625"/>
            <a:ext cx="1576756" cy="118747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1802DC8-0FDD-448B-91C3-4FC44093E08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140" r="8127" b="10939"/>
          <a:stretch/>
        </p:blipFill>
        <p:spPr>
          <a:xfrm>
            <a:off x="10485876" y="3909498"/>
            <a:ext cx="1567979" cy="10875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5842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633</TotalTime>
  <Words>367</Words>
  <Application>Microsoft Office PowerPoint</Application>
  <PresentationFormat>Widescreen</PresentationFormat>
  <Paragraphs>179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Wingdings</vt:lpstr>
      <vt:lpstr>Retrospect</vt:lpstr>
      <vt:lpstr>GPK.Battles Game</vt:lpstr>
      <vt:lpstr>Content</vt:lpstr>
      <vt:lpstr>PowerPoint Presentation</vt:lpstr>
      <vt:lpstr>RUN-1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 roy</cp:lastModifiedBy>
  <cp:revision>176</cp:revision>
  <dcterms:created xsi:type="dcterms:W3CDTF">2021-03-08T17:38:02Z</dcterms:created>
  <dcterms:modified xsi:type="dcterms:W3CDTF">2021-03-13T21:18:11Z</dcterms:modified>
</cp:coreProperties>
</file>